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4" r:id="rId11"/>
    <p:sldId id="266" r:id="rId12"/>
    <p:sldId id="265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44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47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1981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548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22681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881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49823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18813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72179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200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77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506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393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4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509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121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646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16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C905E40-7E05-4FE6-A7F4-0F70074FC529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A097EEEA-6DCE-40E4-B1AD-D514247B1564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88573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AA9B36-1AFB-43F0-804D-A521D012C5C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Geschäftsvorschlag</a:t>
            </a:r>
            <a:endParaRPr lang="en-US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D4473F4-F648-4711-9EF3-7BFD2D97C5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Beindruckende kostenlose &amp; lizenzfreie Bilder</a:t>
            </a:r>
          </a:p>
          <a:p>
            <a:endParaRPr lang="en-US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2BCC56A4-37E0-41AC-A95B-FEBA2F561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057650" cy="269242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B947337-DB54-4197-AB38-B71EE7D512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350" y="0"/>
            <a:ext cx="4057650" cy="269447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376A6D2F-9B26-4F36-8F92-F70AD35F35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86225"/>
            <a:ext cx="4340509" cy="2786064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7AAC6FBD-DE25-4EC7-A577-5389905B1FA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599" y="4086225"/>
            <a:ext cx="3612866" cy="2786064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3CC4F524-C614-4A16-8367-BE25667BF80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875" y="4086225"/>
            <a:ext cx="4657724" cy="2786064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  <p:pic>
        <p:nvPicPr>
          <p:cNvPr id="21" name="Grafik 20">
            <a:extLst>
              <a:ext uri="{FF2B5EF4-FFF2-40B4-BE49-F238E27FC236}">
                <a16:creationId xmlns:a16="http://schemas.microsoft.com/office/drawing/2014/main" id="{25690B38-D69E-4D45-85ED-294D78D7D9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7650" y="0"/>
            <a:ext cx="4076699" cy="2692420"/>
          </a:xfrm>
          <a:prstGeom prst="rect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7522066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4040AF6-AD0E-4BCB-98D0-ED0DA59C4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Sign</a:t>
            </a:r>
            <a:r>
              <a:rPr lang="de-DE" dirty="0"/>
              <a:t> </a:t>
            </a:r>
            <a:r>
              <a:rPr lang="de-DE" dirty="0" err="1"/>
              <a:t>up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56C3463-1F0D-4CBF-AE3D-9240FE0AFE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1A028C04-F8E5-476D-8031-0A20F1E03C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471" y="1580050"/>
            <a:ext cx="7181057" cy="509981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49850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0F5C71-34D0-45B3-9BBD-010DE2ABE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AGBs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12F2F1-5859-410E-AE34-88F68C6A9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571DEFC9-470F-4168-ACCE-2AB778611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471" y="1580050"/>
            <a:ext cx="7192875" cy="510484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1305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BDEB67F-CC40-48C3-9844-196EDA2BE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Sign</a:t>
            </a:r>
            <a:r>
              <a:rPr lang="de-DE" dirty="0"/>
              <a:t> In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A8A7FE-8AB2-4141-9C5E-54DFB74373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A32F428C-1CAE-45FA-98FD-E3D6C8D994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471" y="1580050"/>
            <a:ext cx="7181057" cy="5104849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74150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D403FC-2D0D-48EB-89EC-C1D5B08B3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Hochladen</a:t>
            </a:r>
            <a:endParaRPr lang="en-US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740CAE0-39B7-4417-AF59-3C3FD0328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4">
            <a:extLst>
              <a:ext uri="{FF2B5EF4-FFF2-40B4-BE49-F238E27FC236}">
                <a16:creationId xmlns:a16="http://schemas.microsoft.com/office/drawing/2014/main" id="{1C8CA721-8237-47D6-8EC7-AB4D9E30A0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5472" y="1580050"/>
            <a:ext cx="7181058" cy="5107371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19201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0ABE55-FCE4-4714-BE4F-E2CB654EA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Motivation / Intention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0153EA-E432-4C3F-8110-E1E54EF383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Zugriff auf Copyright freie Bilder</a:t>
            </a:r>
          </a:p>
          <a:p>
            <a:r>
              <a:rPr lang="de-DE" dirty="0"/>
              <a:t>Gewährleistung, dass alle Bilder problemlos nutzbar sind</a:t>
            </a:r>
          </a:p>
          <a:p>
            <a:r>
              <a:rPr lang="de-DE" dirty="0"/>
              <a:t>Die Welt mit Bildern schöner machen</a:t>
            </a:r>
          </a:p>
          <a:p>
            <a:r>
              <a:rPr lang="de-DE" dirty="0"/>
              <a:t>Jeder hat die Möglichkeit Bilder zu teilen -&gt; bei Registrierung AGBs zustimmen (</a:t>
            </a:r>
            <a:r>
              <a:rPr lang="de-DE" dirty="0" err="1"/>
              <a:t>opt</a:t>
            </a:r>
            <a:r>
              <a:rPr lang="de-DE" dirty="0"/>
              <a:t>-in) </a:t>
            </a:r>
          </a:p>
          <a:p>
            <a:r>
              <a:rPr lang="de-DE" dirty="0"/>
              <a:t>Free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all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28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9DBCCDF-8EE6-46A6-96F6-C8BE61B94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Ziele und Qualitätskriterien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41CE1E-5FC5-45BD-82AB-180DBD9311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Kleine Ladezeiten</a:t>
            </a:r>
          </a:p>
          <a:p>
            <a:r>
              <a:rPr lang="de-DE" dirty="0"/>
              <a:t>Nutzerfreundlich</a:t>
            </a:r>
          </a:p>
          <a:p>
            <a:r>
              <a:rPr lang="de-DE" dirty="0"/>
              <a:t>Übersichtliche Kategorisierung</a:t>
            </a:r>
          </a:p>
          <a:p>
            <a:r>
              <a:rPr lang="de-DE" dirty="0"/>
              <a:t>Qualitätskategorisierung von Bildern</a:t>
            </a:r>
          </a:p>
          <a:p>
            <a:r>
              <a:rPr lang="de-DE" dirty="0"/>
              <a:t>Hoch- und Runterladen</a:t>
            </a:r>
          </a:p>
          <a:p>
            <a:r>
              <a:rPr lang="de-DE" dirty="0"/>
              <a:t>Schnelle und einfach Registrierung -&gt; nicht notwendig zum Download</a:t>
            </a:r>
          </a:p>
        </p:txBody>
      </p:sp>
    </p:spTree>
    <p:extLst>
      <p:ext uri="{BB962C8B-B14F-4D97-AF65-F5344CB8AC3E}">
        <p14:creationId xmlns:p14="http://schemas.microsoft.com/office/powerpoint/2010/main" val="5164169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6780F4-D957-44A0-B9D9-7401689856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Abschätzung des Projektumfangs</a:t>
            </a:r>
            <a:endParaRPr lang="en-US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4A1EFB1-DC98-4978-B089-8F9B37F47C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Design:</a:t>
            </a:r>
          </a:p>
          <a:p>
            <a:pPr lvl="1"/>
            <a:r>
              <a:rPr lang="de-DE" dirty="0"/>
              <a:t>Konzeptplanung / Design: ~ 7 Tage</a:t>
            </a:r>
          </a:p>
          <a:p>
            <a:r>
              <a:rPr lang="de-DE" dirty="0"/>
              <a:t>Prototyp:</a:t>
            </a:r>
          </a:p>
          <a:p>
            <a:pPr lvl="1"/>
            <a:r>
              <a:rPr lang="de-DE" dirty="0"/>
              <a:t>HTML / CSS Prototyp:  ~ 14 Tage</a:t>
            </a:r>
          </a:p>
          <a:p>
            <a:pPr lvl="1"/>
            <a:r>
              <a:rPr lang="de-DE" dirty="0"/>
              <a:t>Datenbanken / API / Backend: ~ 4 Wochen</a:t>
            </a:r>
          </a:p>
          <a:p>
            <a:r>
              <a:rPr lang="en-US" dirty="0"/>
              <a:t>Release: </a:t>
            </a:r>
          </a:p>
          <a:p>
            <a:pPr lvl="1"/>
            <a:r>
              <a:rPr lang="en-US" dirty="0"/>
              <a:t>Bugfixes / </a:t>
            </a:r>
            <a:r>
              <a:rPr lang="de-DE" dirty="0"/>
              <a:t>Korrektur</a:t>
            </a:r>
            <a:r>
              <a:rPr lang="en-US" dirty="0"/>
              <a:t> </a:t>
            </a:r>
            <a:r>
              <a:rPr lang="de-DE" dirty="0"/>
              <a:t>/ Feinschliff</a:t>
            </a:r>
            <a:r>
              <a:rPr lang="en-US" dirty="0"/>
              <a:t>: ~ 5 </a:t>
            </a:r>
            <a:r>
              <a:rPr lang="de-DE" dirty="0"/>
              <a:t>Wochen</a:t>
            </a:r>
          </a:p>
        </p:txBody>
      </p:sp>
    </p:spTree>
    <p:extLst>
      <p:ext uri="{BB962C8B-B14F-4D97-AF65-F5344CB8AC3E}">
        <p14:creationId xmlns:p14="http://schemas.microsoft.com/office/powerpoint/2010/main" val="517551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26D1EDD-DC49-49F2-8856-44D87172F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Organisationsplanung</a:t>
            </a:r>
            <a:endParaRPr lang="en-US" dirty="0"/>
          </a:p>
        </p:txBody>
      </p:sp>
      <p:pic>
        <p:nvPicPr>
          <p:cNvPr id="4" name="Grafik 4">
            <a:extLst>
              <a:ext uri="{FF2B5EF4-FFF2-40B4-BE49-F238E27FC236}">
                <a16:creationId xmlns:a16="http://schemas.microsoft.com/office/drawing/2014/main" id="{E358A60B-5CE3-B420-35A7-2640E0C7C7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212" y="2044072"/>
            <a:ext cx="11023713" cy="1832879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0331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90F591-3FCB-4A1F-A91C-28DF8B81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Startseite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FBD808-7022-4F91-B719-E602461BD9D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769" y="1580050"/>
            <a:ext cx="7167813" cy="5090692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5933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338F56B-3039-4C0C-A23C-7B17BC0D9C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Bildauswahl in Kategorie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6C371E6-66D0-4DD0-8FB6-D2E4A95E95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337" y="1580050"/>
            <a:ext cx="7134678" cy="5068595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827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52A4371-C4EE-4527-B784-2129AA35AB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Bild anzeigen</a:t>
            </a:r>
            <a:endParaRPr lang="en-US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5C558F1-3FA9-4092-B5B9-FCEB9B6C0F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F4CBE05A-1B4B-4C67-9E23-E53ED34047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3337" y="1580051"/>
            <a:ext cx="7134678" cy="506854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7326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27B03A-6486-44F1-AC20-43500590C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Warenkorb / Download mehrerer Bilder</a:t>
            </a:r>
            <a:endParaRPr lang="en-US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E997718F-E678-44E6-A4BD-5B4E3BD14F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40668" y="1580050"/>
            <a:ext cx="7110663" cy="5050103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935363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iefer">
  <a:themeElements>
    <a:clrScheme name="Schiefer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chiefer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iefer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Schiefer</Template>
  <TotalTime>0</TotalTime>
  <Words>130</Words>
  <Application>Microsoft Office PowerPoint</Application>
  <PresentationFormat>Breitbild</PresentationFormat>
  <Paragraphs>32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Arial</vt:lpstr>
      <vt:lpstr>Calisto MT</vt:lpstr>
      <vt:lpstr>Wingdings 2</vt:lpstr>
      <vt:lpstr>Schiefer</vt:lpstr>
      <vt:lpstr>Geschäftsvorschlag</vt:lpstr>
      <vt:lpstr>Motivation / Intention</vt:lpstr>
      <vt:lpstr>Ziele und Qualitätskriterien</vt:lpstr>
      <vt:lpstr>Abschätzung des Projektumfangs</vt:lpstr>
      <vt:lpstr>Organisationsplanung</vt:lpstr>
      <vt:lpstr>Startseite</vt:lpstr>
      <vt:lpstr>Bildauswahl in Kategorie</vt:lpstr>
      <vt:lpstr>Bild anzeigen</vt:lpstr>
      <vt:lpstr>Warenkorb / Download mehrerer Bilder</vt:lpstr>
      <vt:lpstr>Sign up</vt:lpstr>
      <vt:lpstr>AGBs</vt:lpstr>
      <vt:lpstr>Sign In</vt:lpstr>
      <vt:lpstr>Hochladen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Geschäftvorschlag</dc:title>
  <dc:creator>Simon Knoll</dc:creator>
  <cp:lastModifiedBy>Simon Knoll</cp:lastModifiedBy>
  <cp:revision>15</cp:revision>
  <dcterms:created xsi:type="dcterms:W3CDTF">2022-03-23T10:33:41Z</dcterms:created>
  <dcterms:modified xsi:type="dcterms:W3CDTF">2022-03-23T15:29:21Z</dcterms:modified>
</cp:coreProperties>
</file>

<file path=docProps/thumbnail.jpeg>
</file>